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313" r:id="rId31"/>
    <p:sldId id="296" r:id="rId32"/>
    <p:sldId id="287" r:id="rId33"/>
    <p:sldId id="288" r:id="rId34"/>
    <p:sldId id="289" r:id="rId35"/>
    <p:sldId id="290" r:id="rId36"/>
    <p:sldId id="294" r:id="rId37"/>
    <p:sldId id="292" r:id="rId38"/>
    <p:sldId id="295" r:id="rId39"/>
    <p:sldId id="293" r:id="rId40"/>
    <p:sldId id="300" r:id="rId41"/>
    <p:sldId id="291" r:id="rId42"/>
    <p:sldId id="304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2"/>
    <p:restoredTop sz="94655"/>
  </p:normalViewPr>
  <p:slideViewPr>
    <p:cSldViewPr snapToGrid="0" snapToObjects="1">
      <p:cViewPr varScale="1">
        <p:scale>
          <a:sx n="92" d="100"/>
          <a:sy n="92" d="100"/>
        </p:scale>
        <p:origin x="168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</a:t>
            </a:r>
            <a:r>
              <a:rPr lang="en-US" dirty="0" err="1" smtClean="0"/>
              <a:t>Deveoper</a:t>
            </a:r>
            <a:r>
              <a:rPr lang="en-US" dirty="0" smtClean="0"/>
              <a:t>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 smtClean="0">
                <a:hlinkClick r:id="rId2"/>
              </a:rPr>
              <a:t>https://s3.amazonaws.com/seis665/jenkins-cf.json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build jobs have been running directly on the Jenkins server (master).</a:t>
            </a:r>
          </a:p>
          <a:p>
            <a:pPr lvl="1"/>
            <a:r>
              <a:rPr lang="en-US" dirty="0" smtClean="0"/>
              <a:t>This is not a recommended practice.</a:t>
            </a:r>
          </a:p>
          <a:p>
            <a:pPr lvl="1"/>
            <a:r>
              <a:rPr lang="en-US" dirty="0" smtClean="0"/>
              <a:t>Jenkins supports multiple slave build nodes.</a:t>
            </a:r>
          </a:p>
          <a:p>
            <a:pPr lvl="1"/>
            <a:r>
              <a:rPr lang="en-US" dirty="0" smtClean="0"/>
              <a:t>Each node has a label (example: </a:t>
            </a:r>
            <a:r>
              <a:rPr lang="en-US" dirty="0" err="1" smtClean="0"/>
              <a:t>linux</a:t>
            </a:r>
            <a:r>
              <a:rPr lang="en-US" dirty="0" smtClean="0"/>
              <a:t>) and can support different types of build jobs.</a:t>
            </a:r>
          </a:p>
          <a:p>
            <a:endParaRPr lang="en-US" dirty="0"/>
          </a:p>
          <a:p>
            <a:r>
              <a:rPr lang="en-US" dirty="0" smtClean="0"/>
              <a:t>Your environment has one slave node which supports ant and </a:t>
            </a:r>
            <a:r>
              <a:rPr lang="en-US" smtClean="0"/>
              <a:t>AWS CLI operations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node('</a:t>
            </a:r>
            <a:r>
              <a:rPr lang="en-US" dirty="0" err="1" smtClean="0"/>
              <a:t>linux</a:t>
            </a:r>
            <a:r>
              <a:rPr lang="en-US" dirty="0"/>
              <a:t>'</a:t>
            </a:r>
            <a:r>
              <a:rPr lang="en-US" dirty="0" smtClean="0"/>
              <a:t>)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add a </a:t>
            </a:r>
            <a:r>
              <a:rPr lang="en-US" dirty="0" err="1" smtClean="0"/>
              <a:t>Jenkinsfile</a:t>
            </a:r>
            <a:r>
              <a:rPr lang="en-US" dirty="0" smtClean="0"/>
              <a:t> with pipeline code,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/>
              <a:t>node(</a:t>
            </a:r>
            <a:r>
              <a:rPr lang="en-US" sz="2300" dirty="0"/>
              <a:t>'</a:t>
            </a:r>
            <a:r>
              <a:rPr lang="en-US" sz="2300" dirty="0" err="1" smtClean="0"/>
              <a:t>linux</a:t>
            </a:r>
            <a:r>
              <a:rPr lang="en-US" sz="2300" dirty="0"/>
              <a:t>'</a:t>
            </a:r>
            <a:r>
              <a:rPr lang="en-US" sz="2300" dirty="0" smtClean="0"/>
              <a:t>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 smtClean="0"/>
              <a:t>('Test</a:t>
            </a:r>
            <a:r>
              <a:rPr lang="en-US" sz="2300" dirty="0"/>
              <a:t>'</a:t>
            </a:r>
            <a:r>
              <a:rPr lang="en-US" sz="2300" dirty="0" smtClean="0"/>
              <a:t>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 smtClean="0"/>
              <a:t>node('</a:t>
            </a:r>
            <a:r>
              <a:rPr lang="en-US" sz="2300" dirty="0" err="1" smtClean="0"/>
              <a:t>linux</a:t>
            </a:r>
            <a:r>
              <a:rPr lang="en-US" sz="2300" dirty="0" smtClean="0"/>
              <a:t>')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'   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40696</TotalTime>
  <Words>2480</Words>
  <Application>Microsoft Macintosh PowerPoint</Application>
  <PresentationFormat>On-screen Show (4:3)</PresentationFormat>
  <Paragraphs>481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315</cp:revision>
  <dcterms:created xsi:type="dcterms:W3CDTF">2016-04-18T21:29:35Z</dcterms:created>
  <dcterms:modified xsi:type="dcterms:W3CDTF">2017-11-21T23:59:34Z</dcterms:modified>
</cp:coreProperties>
</file>